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1A5C-1E20-E131-2A33-ECA8FF055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F3E59-507B-05AD-54AB-EE465DB67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96EC-443E-6AFF-4B3D-FE09E623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1FAD-5F50-041B-1747-73089F78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1B2B-F426-2D09-72D1-A8E9A73F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2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CBDE-473C-3A17-4F25-1D4A698C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E0A1A-F2B4-7DD1-270D-4F052326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90A4E-D817-AE4D-1E9B-5A7E85F7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AD30-219B-D977-0D19-4EC5F439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9A773-2490-5097-6CF6-788AFD4D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2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D927E-A23D-D5D2-A9C8-81AAC9FCA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AE542-DAF9-AE8A-B251-CA503665E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D5E1-C23B-BD1A-4F88-1AF34EAA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B045F-A0F1-6A4F-57D8-FF0AA21B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4637B-36A5-589F-378D-80B2E9F9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C568-008A-4079-62FD-26EF95B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4FC4-5AB2-42DA-753D-EEA7E21C4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2A2FD-5ACA-0179-066E-E20673948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477D-2B4F-86BF-EC1D-395386D7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B870-DB88-C823-BE3D-45ABBF82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714A-12A0-A6EE-CF89-A38816E2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3F36D-D109-441D-339E-E9795705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5AFB-1A94-3ACA-4604-1CBE584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168B-FF12-EDAD-E3DE-51F981A3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B9E11-E16C-82B5-9635-F7B12D23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7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4297-5848-A64C-43E2-E31E0D4B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8D63-872C-2969-7D44-BA5E9B1EA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E254D-5AAC-BCDB-4274-EE33D3C36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454F3-439A-02C4-5E7C-6CB5CF9F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755F5-A15F-DAC5-2BE1-611D1040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9AD9-4762-5ADF-CA72-4F3E06FC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EB16-06AA-6A6D-C173-698BFBBD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3C8C3-D13A-4A2C-3147-2F205FDC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7B1A-952F-712E-0F26-B77ACF2B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023B5-FFFC-8425-8FA8-BA2194FED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386F4-2752-619B-FE5D-B7135D1EE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8AE9-2815-E751-A360-A51E5784E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E02D7-C1DB-C953-C715-9E1662D1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33E05-840A-8E90-00CE-0C876363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270B-5E5A-AE3A-8CDE-4AEC9F2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88FB6-B951-AD21-9C7F-AB63DD15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7BFD6-A04B-8B0B-191A-2BE0D529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D40A3-88BE-7EF7-FBEB-07288488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3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70301-3BE8-C7B5-582A-72E0B024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48F8E-2DF1-7ADF-B526-B0E3BD88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FFF97-EC09-DE48-A249-7105B30B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1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352E-F33F-8464-9943-7B71EB60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3D0F4-5E70-609C-DD3F-CCD5CBC3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B5068-1FA8-C7EC-6953-CA6C94C5C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C8D40-0877-C4D0-07D1-26C62415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957BD-D72D-A057-6012-A910F17A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3D734-3515-D142-DFC9-EB3F64B1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CBA5-5E8A-A69D-8739-D39E2F1D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26B49-2BAD-AB50-9485-2856DF575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11C5-6149-4FB7-43AA-E2379262B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78DB7-B7EF-C331-66C3-C67008E8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65634-F5A8-8230-13CF-CBB32C82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D2FF0-15DD-20AD-3630-70A5E46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5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39025-F69C-C82D-3198-9320022F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96937-4A9D-90FF-7CED-2A17A2AEA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57A23-D8D3-5668-0257-15DB4B71B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37667-BE62-4D37-BDB1-44DA19E1B9DA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7767-55E4-4576-0B99-C65AE7109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090A-2927-8A25-B79F-759B08702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142F1-EF5A-4532-B3DF-0AC3D7CE9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5C35A6-D3DE-1974-C764-7F33D0B4B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y2meta.com - Victory- Nhạc không lời hùng hồn chào ngày mới. (128 kbps)">
            <a:hlinkClick r:id="" action="ppaction://media"/>
            <a:extLst>
              <a:ext uri="{FF2B5EF4-FFF2-40B4-BE49-F238E27FC236}">
                <a16:creationId xmlns:a16="http://schemas.microsoft.com/office/drawing/2014/main" id="{14F66A54-1DD4-DB33-2033-F7B00733DF3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1675" y="88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98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F7D0-FB00-55E6-B220-130214F5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D3AEB-BE9F-5C9D-E41E-30C9DB687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8FC2F-9562-5950-22D4-802E79A6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10C4-6A9D-7EA4-8D9B-B69100D2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4A5874E-2B61-EB02-AFCC-4070E6018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BE0F8F-C241-3568-5BD4-5F7642AD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CD0C-A07A-646A-B06F-B9DC1923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FB84-6154-BD90-B13A-CEE1152E4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D692-61AD-C4EF-146C-3C0BE1F6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005C2-F84B-80FE-0284-AE5A26975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0BFE-7320-1CB0-1008-2B7DCBDC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F03D-974D-EF81-F653-D3001A0D3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B1DBD-9C56-19F2-0F63-7B23CED62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3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ABFA-5150-8041-AC4A-EEDB1B1F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74BB-BDBC-0168-2817-0946010B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DB3FD-FCD5-683A-1826-326F67B82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0</Words>
  <Application>Microsoft Office PowerPoint</Application>
  <PresentationFormat>Widescreen</PresentationFormat>
  <Paragraphs>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Valentia Phan</dc:creator>
  <cp:lastModifiedBy>Valentia Phan</cp:lastModifiedBy>
  <cp:revision>2</cp:revision>
  <dcterms:created xsi:type="dcterms:W3CDTF">2023-01-11T04:51:33Z</dcterms:created>
  <dcterms:modified xsi:type="dcterms:W3CDTF">2023-01-12T05:43:56Z</dcterms:modified>
</cp:coreProperties>
</file>